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1" r:id="rId4"/>
    <p:sldId id="266" r:id="rId5"/>
    <p:sldId id="258" r:id="rId6"/>
    <p:sldId id="264" r:id="rId7"/>
    <p:sldId id="262" r:id="rId8"/>
    <p:sldId id="265" r:id="rId9"/>
    <p:sldId id="267" r:id="rId10"/>
    <p:sldId id="268" r:id="rId11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swald Regular" panose="020B0604020202020204" charset="0"/>
      <p:regular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Oswald" panose="020B0604020202020204" charset="0"/>
      <p:regular r:id="rId21"/>
      <p:bold r:id="rId22"/>
      <p:italic r:id="rId23"/>
      <p:boldItalic r:id="rId24"/>
    </p:embeddedFont>
    <p:embeddedFont>
      <p:font typeface="Oswald-ExtraLight-Italic" panose="02000303000000000000" pitchFamily="2" charset="0"/>
      <p:italic r:id="rId25"/>
    </p:embeddedFont>
    <p:embeddedFont>
      <p:font typeface="Oswald-Regular-Italic" panose="02000503000000000000" pitchFamily="2" charset="0"/>
      <p:italic r:id="rId26"/>
    </p:embeddedFont>
    <p:embeddedFont>
      <p:font typeface="Oswald-Medium-Italic" panose="02000603000000000000" pitchFamily="2" charset="0"/>
      <p:italic r:id="rId27"/>
    </p:embeddedFont>
    <p:embeddedFont>
      <p:font typeface="Oswald-DemiBold-Italic" panose="02000703000000000000" pitchFamily="2" charset="0"/>
      <p:boldItalic r:id="rId2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93A"/>
    <a:srgbClr val="FF0125"/>
    <a:srgbClr val="FD2D03"/>
    <a:srgbClr val="FF0054"/>
    <a:srgbClr val="2A363B"/>
    <a:srgbClr val="FFFCF8"/>
    <a:srgbClr val="92FF01"/>
    <a:srgbClr val="920031"/>
    <a:srgbClr val="FFEAE7"/>
    <a:srgbClr val="FF2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2" y="11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27.07.2017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27.07.2017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27.07.2017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27.07.2017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27.07.2017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27.07.2017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27.07.2017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27.07.2017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27.07.2017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27.07.2017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27.07.2017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27.07.2017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27.07.2017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27.07.2017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27.07.2017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27.07.2017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27.07.2017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27.07.2017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27.07.2017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27.07.2017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27.07.2017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1512-8C4C-4354-8835-29DFB6FF42A3}" type="datetime1">
              <a:rPr lang="de-DE" smtClean="0"/>
              <a:t>27.07.2017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</a:t>
            </a:r>
            <a:r>
              <a:rPr lang="de-DE" spc="0" dirty="0">
                <a:solidFill>
                  <a:srgbClr val="FF193A"/>
                </a:solidFill>
              </a:rPr>
              <a:t>Framework, alle </a:t>
            </a:r>
            <a:r>
              <a:rPr lang="de-DE" spc="0" dirty="0">
                <a:solidFill>
                  <a:srgbClr val="FF193A"/>
                </a:solidFill>
              </a:rPr>
              <a:t>Geräte</a:t>
            </a:r>
            <a:endParaRPr lang="de-DE" spc="0" dirty="0">
              <a:solidFill>
                <a:srgbClr val="FF193A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95" name="1/1"/>
          <p:cNvSpPr>
            <a:spLocks noChangeArrowheads="1"/>
          </p:cNvSpPr>
          <p:nvPr/>
        </p:nvSpPr>
        <p:spPr bwMode="auto">
          <a:xfrm>
            <a:off x="836613" y="5141058"/>
            <a:ext cx="10502900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13" name="1/2 Nr 2"/>
          <p:cNvSpPr>
            <a:spLocks noChangeArrowheads="1"/>
          </p:cNvSpPr>
          <p:nvPr/>
        </p:nvSpPr>
        <p:spPr bwMode="auto">
          <a:xfrm>
            <a:off x="6124575" y="4221450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4" name="1/2 Nr 1"/>
          <p:cNvSpPr>
            <a:spLocks noChangeArrowheads="1"/>
          </p:cNvSpPr>
          <p:nvPr/>
        </p:nvSpPr>
        <p:spPr bwMode="auto">
          <a:xfrm>
            <a:off x="838200" y="4221450"/>
            <a:ext cx="521335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sp>
        <p:nvSpPr>
          <p:cNvPr id="112" name="1/3 Nr 3"/>
          <p:cNvSpPr>
            <a:spLocks noChangeArrowheads="1"/>
          </p:cNvSpPr>
          <p:nvPr/>
        </p:nvSpPr>
        <p:spPr bwMode="auto">
          <a:xfrm>
            <a:off x="7888288" y="3305954"/>
            <a:ext cx="3452813" cy="827306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5" name="1/3 Nr 2"/>
          <p:cNvSpPr>
            <a:spLocks noChangeArrowheads="1"/>
          </p:cNvSpPr>
          <p:nvPr/>
        </p:nvSpPr>
        <p:spPr bwMode="auto">
          <a:xfrm>
            <a:off x="4360863" y="3305954"/>
            <a:ext cx="3454400" cy="827306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6" name="1/3 Nr 1"/>
          <p:cNvSpPr>
            <a:spLocks noChangeArrowheads="1"/>
          </p:cNvSpPr>
          <p:nvPr/>
        </p:nvSpPr>
        <p:spPr bwMode="auto">
          <a:xfrm>
            <a:off x="838200" y="3305954"/>
            <a:ext cx="3452813" cy="827306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9" name="1/6 Nr 5"/>
          <p:cNvSpPr>
            <a:spLocks noChangeArrowheads="1"/>
          </p:cNvSpPr>
          <p:nvPr/>
        </p:nvSpPr>
        <p:spPr bwMode="auto">
          <a:xfrm>
            <a:off x="7888288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9" name="1/6 Nr 4"/>
          <p:cNvSpPr>
            <a:spLocks noChangeArrowheads="1"/>
          </p:cNvSpPr>
          <p:nvPr/>
        </p:nvSpPr>
        <p:spPr bwMode="auto">
          <a:xfrm>
            <a:off x="6124575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0" name="1/6 Nr 3"/>
          <p:cNvSpPr>
            <a:spLocks noChangeArrowheads="1"/>
          </p:cNvSpPr>
          <p:nvPr/>
        </p:nvSpPr>
        <p:spPr bwMode="auto">
          <a:xfrm>
            <a:off x="436086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1" name="1/6 Nr 2"/>
          <p:cNvSpPr>
            <a:spLocks noChangeArrowheads="1"/>
          </p:cNvSpPr>
          <p:nvPr/>
        </p:nvSpPr>
        <p:spPr bwMode="auto">
          <a:xfrm>
            <a:off x="2601913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1" name="1/6 Text" hidden="1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8" name="1/12 Nr 12"/>
          <p:cNvSpPr>
            <a:spLocks noChangeArrowheads="1"/>
          </p:cNvSpPr>
          <p:nvPr/>
        </p:nvSpPr>
        <p:spPr bwMode="auto">
          <a:xfrm>
            <a:off x="1053306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7" name="1/12 Nr 11"/>
          <p:cNvSpPr>
            <a:spLocks noChangeArrowheads="1"/>
          </p:cNvSpPr>
          <p:nvPr/>
        </p:nvSpPr>
        <p:spPr bwMode="auto">
          <a:xfrm>
            <a:off x="965041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8" name="1/12 Nr 10"/>
          <p:cNvSpPr>
            <a:spLocks noChangeArrowheads="1"/>
          </p:cNvSpPr>
          <p:nvPr/>
        </p:nvSpPr>
        <p:spPr bwMode="auto">
          <a:xfrm>
            <a:off x="876935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7" name="1/12 Nr 9"/>
          <p:cNvSpPr>
            <a:spLocks noChangeArrowheads="1"/>
          </p:cNvSpPr>
          <p:nvPr/>
        </p:nvSpPr>
        <p:spPr bwMode="auto">
          <a:xfrm>
            <a:off x="7888288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6" name="1/12 Nr 8"/>
          <p:cNvSpPr>
            <a:spLocks noChangeArrowheads="1"/>
          </p:cNvSpPr>
          <p:nvPr/>
        </p:nvSpPr>
        <p:spPr bwMode="auto">
          <a:xfrm>
            <a:off x="7005638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5" name="1/12 Nr 7"/>
          <p:cNvSpPr>
            <a:spLocks noChangeArrowheads="1"/>
          </p:cNvSpPr>
          <p:nvPr/>
        </p:nvSpPr>
        <p:spPr bwMode="auto">
          <a:xfrm>
            <a:off x="6124575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5" name="1/12 Nr 6"/>
          <p:cNvSpPr>
            <a:spLocks noChangeArrowheads="1"/>
          </p:cNvSpPr>
          <p:nvPr/>
        </p:nvSpPr>
        <p:spPr bwMode="auto">
          <a:xfrm>
            <a:off x="52435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3" name="1/12 Nr 5"/>
          <p:cNvSpPr>
            <a:spLocks noChangeArrowheads="1"/>
          </p:cNvSpPr>
          <p:nvPr/>
        </p:nvSpPr>
        <p:spPr bwMode="auto">
          <a:xfrm>
            <a:off x="43608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2" name="1/12 Nr 4"/>
          <p:cNvSpPr>
            <a:spLocks noChangeArrowheads="1"/>
          </p:cNvSpPr>
          <p:nvPr/>
        </p:nvSpPr>
        <p:spPr bwMode="auto">
          <a:xfrm>
            <a:off x="3479800" y="1467414"/>
            <a:ext cx="811213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1" name="1/12 Nr 3"/>
          <p:cNvSpPr>
            <a:spLocks noChangeArrowheads="1"/>
          </p:cNvSpPr>
          <p:nvPr/>
        </p:nvSpPr>
        <p:spPr bwMode="auto">
          <a:xfrm>
            <a:off x="26019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0" name="1/12 Nr 2"/>
          <p:cNvSpPr>
            <a:spLocks noChangeArrowheads="1"/>
          </p:cNvSpPr>
          <p:nvPr/>
        </p:nvSpPr>
        <p:spPr bwMode="auto">
          <a:xfrm>
            <a:off x="17192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6" name="1/12 Nr 1"/>
          <p:cNvSpPr>
            <a:spLocks noChangeArrowheads="1"/>
          </p:cNvSpPr>
          <p:nvPr/>
        </p:nvSpPr>
        <p:spPr bwMode="auto">
          <a:xfrm>
            <a:off x="83820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endParaRPr lang="de-DE" sz="2400" dirty="0">
              <a:solidFill>
                <a:srgbClr val="2A363B"/>
              </a:solidFill>
              <a:latin typeface="Oswald-DemiBold-Italic" panose="02000703000000000000" pitchFamily="2" charset="0"/>
            </a:endParaRPr>
          </a:p>
        </p:txBody>
      </p:sp>
      <p:grpSp>
        <p:nvGrpSpPr>
          <p:cNvPr id="193" name="1/12 Text" hidden="1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513728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5141058"/>
            <a:ext cx="9621838" cy="814328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331118" y="1465529"/>
            <a:ext cx="7740416" cy="830997"/>
            <a:chOff x="1331118" y="1465529"/>
            <a:chExt cx="7740416" cy="830997"/>
          </a:xfrm>
        </p:grpSpPr>
        <p:grpSp>
          <p:nvGrpSpPr>
            <p:cNvPr id="3" name="Gruppieren 2"/>
            <p:cNvGrpSpPr/>
            <p:nvPr/>
          </p:nvGrpSpPr>
          <p:grpSpPr>
            <a:xfrm>
              <a:off x="1331118" y="1465529"/>
              <a:ext cx="704852" cy="830997"/>
              <a:chOff x="889794" y="1470595"/>
              <a:chExt cx="704852" cy="830997"/>
            </a:xfrm>
          </p:grpSpPr>
          <p:sp>
            <p:nvSpPr>
              <p:cNvPr id="157" name="Textfeld 156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8" name="Parallelogramm 157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63" name="Gruppieren 162"/>
            <p:cNvGrpSpPr/>
            <p:nvPr/>
          </p:nvGrpSpPr>
          <p:grpSpPr>
            <a:xfrm>
              <a:off x="3968750" y="1465529"/>
              <a:ext cx="704852" cy="830997"/>
              <a:chOff x="889794" y="1470595"/>
              <a:chExt cx="704852" cy="830997"/>
            </a:xfrm>
          </p:grpSpPr>
          <p:sp>
            <p:nvSpPr>
              <p:cNvPr id="164" name="Textfeld 163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65" name="Parallelogramm 164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08" name="Gruppieren 207"/>
            <p:cNvGrpSpPr/>
            <p:nvPr/>
          </p:nvGrpSpPr>
          <p:grpSpPr>
            <a:xfrm>
              <a:off x="8366682" y="1465529"/>
              <a:ext cx="704852" cy="830997"/>
              <a:chOff x="889794" y="1470595"/>
              <a:chExt cx="704852" cy="830997"/>
            </a:xfrm>
          </p:grpSpPr>
          <p:sp>
            <p:nvSpPr>
              <p:cNvPr id="209" name="Textfeld 208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210" name="Parallelogramm 209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84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75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7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7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75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  <p:bldP spid="130" grpId="0" animBg="1"/>
      <p:bldP spid="128" grpId="0" animBg="1"/>
      <p:bldP spid="127" grpId="0" animBg="1"/>
      <p:bldP spid="118" grpId="0" animBg="1"/>
      <p:bldP spid="117" grpId="0" animBg="1"/>
      <p:bldP spid="108" grpId="0" animBg="1"/>
      <p:bldP spid="107" grpId="0" animBg="1"/>
      <p:bldP spid="106" grpId="0" animBg="1"/>
      <p:bldP spid="105" grpId="0" animBg="1"/>
      <p:bldP spid="145" grpId="0" animBg="1"/>
      <p:bldP spid="103" grpId="0" animBg="1"/>
      <p:bldP spid="102" grpId="0" animBg="1"/>
      <p:bldP spid="101" grpId="0" animBg="1"/>
      <p:bldP spid="100" grpId="0" animBg="1"/>
      <p:bldP spid="96" grpId="0" animBg="1"/>
      <p:bldP spid="136" grpId="0" animBg="1"/>
      <p:bldP spid="1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193A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27600" y="675"/>
            <a:ext cx="10287002" cy="6856649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Zweck der Website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Informationsquelle </a:t>
            </a:r>
          </a:p>
          <a:p>
            <a:pPr lvl="1"/>
            <a:r>
              <a:rPr lang="de-DE" dirty="0" smtClean="0"/>
              <a:t>Vor der Konferenz: </a:t>
            </a:r>
            <a:r>
              <a:rPr lang="de-DE" dirty="0">
                <a:solidFill>
                  <a:srgbClr val="FF193A"/>
                </a:solidFill>
              </a:rPr>
              <a:t>Termine</a:t>
            </a:r>
            <a:r>
              <a:rPr lang="de-DE" dirty="0" smtClean="0"/>
              <a:t>, </a:t>
            </a:r>
            <a:r>
              <a:rPr lang="de-DE" dirty="0">
                <a:solidFill>
                  <a:srgbClr val="FF193A"/>
                </a:solidFill>
              </a:rPr>
              <a:t>Registrierung</a:t>
            </a:r>
          </a:p>
          <a:p>
            <a:pPr lvl="1"/>
            <a:r>
              <a:rPr lang="de-DE" dirty="0" smtClean="0"/>
              <a:t>Während der Konferenz: </a:t>
            </a:r>
            <a:r>
              <a:rPr lang="de-DE" dirty="0">
                <a:solidFill>
                  <a:srgbClr val="FF193A"/>
                </a:solidFill>
              </a:rPr>
              <a:t>Organisatorisches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Bereitstellung der </a:t>
            </a:r>
            <a:r>
              <a:rPr lang="de-DE" dirty="0" smtClean="0">
                <a:solidFill>
                  <a:srgbClr val="FF193A"/>
                </a:solidFill>
              </a:rPr>
              <a:t>Call </a:t>
            </a:r>
            <a:r>
              <a:rPr lang="de-DE" dirty="0" err="1" smtClean="0">
                <a:solidFill>
                  <a:srgbClr val="FF193A"/>
                </a:solidFill>
              </a:rPr>
              <a:t>For</a:t>
            </a:r>
            <a:r>
              <a:rPr lang="de-DE" dirty="0" smtClean="0">
                <a:solidFill>
                  <a:srgbClr val="FF193A"/>
                </a:solidFill>
              </a:rPr>
              <a:t> Papers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966251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193A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 (Wo, Wann)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>
                <a:solidFill>
                  <a:srgbClr val="FF193A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</a:p>
          <a:p>
            <a:r>
              <a:rPr lang="de-DE" dirty="0" smtClean="0"/>
              <a:t>Anzahl an Messeständen, Plakaten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18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  <a:prstGeom prst="rect">
            <a:avLst/>
          </a:prstGeom>
        </p:spPr>
      </p:pic>
      <p:pic>
        <p:nvPicPr>
          <p:cNvPr id="19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2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07" y="2574910"/>
            <a:ext cx="2196293" cy="2804243"/>
          </a:xfrm>
          <a:prstGeom prst="rect">
            <a:avLst/>
          </a:prstGeom>
        </p:spPr>
      </p:pic>
      <p:pic>
        <p:nvPicPr>
          <p:cNvPr id="2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70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  <a:endParaRPr lang="de-DE" spc="0" dirty="0">
              <a:solidFill>
                <a:srgbClr val="FF193A"/>
              </a:solidFill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95" name="1/1"/>
          <p:cNvSpPr>
            <a:spLocks noChangeArrowheads="1"/>
          </p:cNvSpPr>
          <p:nvPr/>
        </p:nvSpPr>
        <p:spPr bwMode="auto">
          <a:xfrm>
            <a:off x="836613" y="5141058"/>
            <a:ext cx="10502900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" name="1/1 Text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" name="1/2"/>
          <p:cNvGrpSpPr/>
          <p:nvPr/>
        </p:nvGrpSpPr>
        <p:grpSpPr>
          <a:xfrm>
            <a:off x="838200" y="4221450"/>
            <a:ext cx="10502900" cy="828856"/>
            <a:chOff x="838200" y="4242514"/>
            <a:chExt cx="10502900" cy="849313"/>
          </a:xfrm>
        </p:grpSpPr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42514"/>
              <a:ext cx="5216525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42514"/>
              <a:ext cx="521335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7" name="1/2 Text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</p:grpSp>
      <p:grpSp>
        <p:nvGrpSpPr>
          <p:cNvPr id="20" name="1/3"/>
          <p:cNvGrpSpPr/>
          <p:nvPr/>
        </p:nvGrpSpPr>
        <p:grpSpPr>
          <a:xfrm>
            <a:off x="838200" y="3305954"/>
            <a:ext cx="10502901" cy="827306"/>
            <a:chOff x="838200" y="3340814"/>
            <a:chExt cx="10502901" cy="847725"/>
          </a:xfrm>
        </p:grpSpPr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40814"/>
              <a:ext cx="3454400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19" name="1/6"/>
          <p:cNvGrpSpPr/>
          <p:nvPr/>
        </p:nvGrpSpPr>
        <p:grpSpPr>
          <a:xfrm>
            <a:off x="838200" y="2388570"/>
            <a:ext cx="10502901" cy="828856"/>
            <a:chOff x="838200" y="2437526"/>
            <a:chExt cx="10502901" cy="849313"/>
          </a:xfrm>
        </p:grpSpPr>
        <p:sp>
          <p:nvSpPr>
            <p:cNvPr id="98" name="1/6 Nr 6"/>
            <p:cNvSpPr>
              <a:spLocks noChangeArrowheads="1"/>
            </p:cNvSpPr>
            <p:nvPr/>
          </p:nvSpPr>
          <p:spPr bwMode="auto">
            <a:xfrm>
              <a:off x="965041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1/6 Nr 5"/>
            <p:cNvSpPr>
              <a:spLocks noChangeArrowheads="1"/>
            </p:cNvSpPr>
            <p:nvPr/>
          </p:nvSpPr>
          <p:spPr bwMode="auto">
            <a:xfrm>
              <a:off x="7888288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9" name="1/6 Nr 4"/>
            <p:cNvSpPr>
              <a:spLocks noChangeArrowheads="1"/>
            </p:cNvSpPr>
            <p:nvPr/>
          </p:nvSpPr>
          <p:spPr bwMode="auto">
            <a:xfrm>
              <a:off x="6124575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0" name="1/6 Nr 3"/>
            <p:cNvSpPr>
              <a:spLocks noChangeArrowheads="1"/>
            </p:cNvSpPr>
            <p:nvPr/>
          </p:nvSpPr>
          <p:spPr bwMode="auto">
            <a:xfrm>
              <a:off x="436086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1/6 Nr 2"/>
            <p:cNvSpPr>
              <a:spLocks noChangeArrowheads="1"/>
            </p:cNvSpPr>
            <p:nvPr/>
          </p:nvSpPr>
          <p:spPr bwMode="auto">
            <a:xfrm>
              <a:off x="2601913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1/6 Nr 1"/>
            <p:cNvSpPr>
              <a:spLocks noChangeArrowheads="1"/>
            </p:cNvSpPr>
            <p:nvPr/>
          </p:nvSpPr>
          <p:spPr bwMode="auto">
            <a:xfrm>
              <a:off x="838200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1" name="1/6 Text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1/12"/>
          <p:cNvGrpSpPr/>
          <p:nvPr/>
        </p:nvGrpSpPr>
        <p:grpSpPr>
          <a:xfrm>
            <a:off x="838200" y="1467414"/>
            <a:ext cx="10502901" cy="830404"/>
            <a:chOff x="838200" y="1535826"/>
            <a:chExt cx="10502901" cy="850900"/>
          </a:xfrm>
        </p:grpSpPr>
        <p:sp>
          <p:nvSpPr>
            <p:cNvPr id="118" name="1/12 Nr 12"/>
            <p:cNvSpPr>
              <a:spLocks noChangeArrowheads="1"/>
            </p:cNvSpPr>
            <p:nvPr/>
          </p:nvSpPr>
          <p:spPr bwMode="auto">
            <a:xfrm>
              <a:off x="1053306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1/12 Nr 11"/>
            <p:cNvSpPr>
              <a:spLocks noChangeArrowheads="1"/>
            </p:cNvSpPr>
            <p:nvPr/>
          </p:nvSpPr>
          <p:spPr bwMode="auto">
            <a:xfrm>
              <a:off x="965041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8" name="1/12 Nr 10"/>
            <p:cNvSpPr>
              <a:spLocks noChangeArrowheads="1"/>
            </p:cNvSpPr>
            <p:nvPr/>
          </p:nvSpPr>
          <p:spPr bwMode="auto">
            <a:xfrm>
              <a:off x="876935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7" name="1/12 Nr 9"/>
            <p:cNvSpPr>
              <a:spLocks noChangeArrowheads="1"/>
            </p:cNvSpPr>
            <p:nvPr/>
          </p:nvSpPr>
          <p:spPr bwMode="auto">
            <a:xfrm>
              <a:off x="7888288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6" name="1/12 Nr 8"/>
            <p:cNvSpPr>
              <a:spLocks noChangeArrowheads="1"/>
            </p:cNvSpPr>
            <p:nvPr/>
          </p:nvSpPr>
          <p:spPr bwMode="auto">
            <a:xfrm>
              <a:off x="7005638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5" name="1/12 Nr 7"/>
            <p:cNvSpPr>
              <a:spLocks noChangeArrowheads="1"/>
            </p:cNvSpPr>
            <p:nvPr/>
          </p:nvSpPr>
          <p:spPr bwMode="auto">
            <a:xfrm>
              <a:off x="6124575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5" name="1/12 Nr 6"/>
            <p:cNvSpPr>
              <a:spLocks noChangeArrowheads="1"/>
            </p:cNvSpPr>
            <p:nvPr/>
          </p:nvSpPr>
          <p:spPr bwMode="auto">
            <a:xfrm>
              <a:off x="52435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3" name="1/12 Nr 5"/>
            <p:cNvSpPr>
              <a:spLocks noChangeArrowheads="1"/>
            </p:cNvSpPr>
            <p:nvPr/>
          </p:nvSpPr>
          <p:spPr bwMode="auto">
            <a:xfrm>
              <a:off x="43608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2" name="1/12 Nr 4"/>
            <p:cNvSpPr>
              <a:spLocks noChangeArrowheads="1"/>
            </p:cNvSpPr>
            <p:nvPr/>
          </p:nvSpPr>
          <p:spPr bwMode="auto">
            <a:xfrm>
              <a:off x="3479800" y="1535826"/>
              <a:ext cx="811213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1" name="1/12 Nr 3"/>
            <p:cNvSpPr>
              <a:spLocks noChangeArrowheads="1"/>
            </p:cNvSpPr>
            <p:nvPr/>
          </p:nvSpPr>
          <p:spPr bwMode="auto">
            <a:xfrm>
              <a:off x="26019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0" name="1/12 Nr 2"/>
            <p:cNvSpPr>
              <a:spLocks noChangeArrowheads="1"/>
            </p:cNvSpPr>
            <p:nvPr/>
          </p:nvSpPr>
          <p:spPr bwMode="auto">
            <a:xfrm>
              <a:off x="17192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1/12 Nr 1"/>
            <p:cNvSpPr>
              <a:spLocks noChangeArrowheads="1"/>
            </p:cNvSpPr>
            <p:nvPr/>
          </p:nvSpPr>
          <p:spPr bwMode="auto">
            <a:xfrm>
              <a:off x="83820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93" name="1/12 Text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40734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</Words>
  <Application>Microsoft Office PowerPoint</Application>
  <PresentationFormat>Breitbild</PresentationFormat>
  <Paragraphs>109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20" baseType="lpstr">
      <vt:lpstr>Calibri</vt:lpstr>
      <vt:lpstr>Oswald Regular</vt:lpstr>
      <vt:lpstr>Calibri Light</vt:lpstr>
      <vt:lpstr>Oswald</vt:lpstr>
      <vt:lpstr>Oswald-ExtraLight-Italic</vt:lpstr>
      <vt:lpstr>Oswald-Regular-Italic</vt:lpstr>
      <vt:lpstr>Oswald-Medium-Italic</vt:lpstr>
      <vt:lpstr>Arial</vt:lpstr>
      <vt:lpstr>Oswald-DemiBold-Italic</vt:lpstr>
      <vt:lpstr>Office</vt:lpstr>
      <vt:lpstr>Erarbeitung einer  Konferenz-Website</vt:lpstr>
      <vt:lpstr>Gliederung</vt:lpstr>
      <vt:lpstr>Motivation</vt:lpstr>
      <vt:lpstr>Zweck der Website</vt:lpstr>
      <vt:lpstr>Rahmenbedingungen</vt:lpstr>
      <vt:lpstr>Rahmenbedingungen</vt:lpstr>
      <vt:lpstr>Anforderungen</vt:lpstr>
      <vt:lpstr>Erstellung der Website</vt:lpstr>
      <vt:lpstr>Bootstrap – ein Framework, alle Geräte</vt:lpstr>
      <vt:lpstr>Bootstrap – ein Framework, alle Geräte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182</cp:revision>
  <dcterms:created xsi:type="dcterms:W3CDTF">2017-06-21T14:05:39Z</dcterms:created>
  <dcterms:modified xsi:type="dcterms:W3CDTF">2017-07-27T11:16:41Z</dcterms:modified>
</cp:coreProperties>
</file>

<file path=docProps/thumbnail.jpeg>
</file>